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5B880-2CC2-43C9-8C8B-D10E228A57E1}" v="1" dt="2023-07-24T17:29:12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0" autoAdjust="0"/>
    <p:restoredTop sz="94660"/>
  </p:normalViewPr>
  <p:slideViewPr>
    <p:cSldViewPr snapToGrid="0">
      <p:cViewPr>
        <p:scale>
          <a:sx n="75" d="100"/>
          <a:sy n="75" d="100"/>
        </p:scale>
        <p:origin x="715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andra Tu" userId="94836603-1e95-4163-b86c-98804705701a" providerId="ADAL" clId="{0C75B880-2CC2-43C9-8C8B-D10E228A57E1}"/>
    <pc:docChg chg="undo redo custSel addSld modSld sldOrd modMainMaster addSection delSection">
      <pc:chgData name="Cassandra Tu" userId="94836603-1e95-4163-b86c-98804705701a" providerId="ADAL" clId="{0C75B880-2CC2-43C9-8C8B-D10E228A57E1}" dt="2023-07-24T19:49:39.600" v="419" actId="1035"/>
      <pc:docMkLst>
        <pc:docMk/>
      </pc:docMkLst>
      <pc:sldChg chg="addSp delSp modSp mod setBg modClrScheme chgLayout">
        <pc:chgData name="Cassandra Tu" userId="94836603-1e95-4163-b86c-98804705701a" providerId="ADAL" clId="{0C75B880-2CC2-43C9-8C8B-D10E228A57E1}" dt="2023-07-24T19:49:39.600" v="419" actId="1035"/>
        <pc:sldMkLst>
          <pc:docMk/>
          <pc:sldMk cId="4059973892" sldId="256"/>
        </pc:sldMkLst>
        <pc:spChg chg="del mod ord">
          <ac:chgData name="Cassandra Tu" userId="94836603-1e95-4163-b86c-98804705701a" providerId="ADAL" clId="{0C75B880-2CC2-43C9-8C8B-D10E228A57E1}" dt="2023-07-24T18:08:16.568" v="177" actId="478"/>
          <ac:spMkLst>
            <pc:docMk/>
            <pc:sldMk cId="4059973892" sldId="256"/>
            <ac:spMk id="2" creationId="{00000000-0000-0000-0000-000000000000}"/>
          </ac:spMkLst>
        </pc:spChg>
        <pc:spChg chg="del mod ord">
          <ac:chgData name="Cassandra Tu" userId="94836603-1e95-4163-b86c-98804705701a" providerId="ADAL" clId="{0C75B880-2CC2-43C9-8C8B-D10E228A57E1}" dt="2023-07-24T18:08:16.568" v="177" actId="478"/>
          <ac:spMkLst>
            <pc:docMk/>
            <pc:sldMk cId="4059973892" sldId="256"/>
            <ac:spMk id="3" creationId="{00000000-0000-0000-0000-000000000000}"/>
          </ac:spMkLst>
        </pc:spChg>
        <pc:spChg chg="add del mod ord">
          <ac:chgData name="Cassandra Tu" userId="94836603-1e95-4163-b86c-98804705701a" providerId="ADAL" clId="{0C75B880-2CC2-43C9-8C8B-D10E228A57E1}" dt="2023-07-24T17:59:27.095" v="153" actId="478"/>
          <ac:spMkLst>
            <pc:docMk/>
            <pc:sldMk cId="4059973892" sldId="256"/>
            <ac:spMk id="12" creationId="{DC03EAEC-EE94-3762-E75F-131506F9D74D}"/>
          </ac:spMkLst>
        </pc:spChg>
        <pc:spChg chg="add del mod">
          <ac:chgData name="Cassandra Tu" userId="94836603-1e95-4163-b86c-98804705701a" providerId="ADAL" clId="{0C75B880-2CC2-43C9-8C8B-D10E228A57E1}" dt="2023-07-24T18:08:20.578" v="178" actId="478"/>
          <ac:spMkLst>
            <pc:docMk/>
            <pc:sldMk cId="4059973892" sldId="256"/>
            <ac:spMk id="14" creationId="{325C51EB-F5AB-3C70-76C6-0DDCF7B36E4C}"/>
          </ac:spMkLst>
        </pc:spChg>
        <pc:spChg chg="add del mod">
          <ac:chgData name="Cassandra Tu" userId="94836603-1e95-4163-b86c-98804705701a" providerId="ADAL" clId="{0C75B880-2CC2-43C9-8C8B-D10E228A57E1}" dt="2023-07-24T18:08:20.578" v="178" actId="478"/>
          <ac:spMkLst>
            <pc:docMk/>
            <pc:sldMk cId="4059973892" sldId="256"/>
            <ac:spMk id="16" creationId="{F27C2117-A882-2398-BBAD-553DC0EBACDB}"/>
          </ac:spMkLst>
        </pc:spChg>
        <pc:spChg chg="add del mod">
          <ac:chgData name="Cassandra Tu" userId="94836603-1e95-4163-b86c-98804705701a" providerId="ADAL" clId="{0C75B880-2CC2-43C9-8C8B-D10E228A57E1}" dt="2023-07-24T18:09:13.559" v="180" actId="478"/>
          <ac:spMkLst>
            <pc:docMk/>
            <pc:sldMk cId="4059973892" sldId="256"/>
            <ac:spMk id="17" creationId="{0A75C560-BF0C-C838-A7B7-290F86079E6E}"/>
          </ac:spMkLst>
        </pc:spChg>
        <pc:spChg chg="add del mod">
          <ac:chgData name="Cassandra Tu" userId="94836603-1e95-4163-b86c-98804705701a" providerId="ADAL" clId="{0C75B880-2CC2-43C9-8C8B-D10E228A57E1}" dt="2023-07-24T18:09:13.559" v="180" actId="478"/>
          <ac:spMkLst>
            <pc:docMk/>
            <pc:sldMk cId="4059973892" sldId="256"/>
            <ac:spMk id="18" creationId="{8A74A35F-6231-5E34-7300-3429E9EA1E81}"/>
          </ac:spMkLst>
        </pc:spChg>
        <pc:spChg chg="add mod">
          <ac:chgData name="Cassandra Tu" userId="94836603-1e95-4163-b86c-98804705701a" providerId="ADAL" clId="{0C75B880-2CC2-43C9-8C8B-D10E228A57E1}" dt="2023-07-24T19:49:39.600" v="419" actId="1035"/>
          <ac:spMkLst>
            <pc:docMk/>
            <pc:sldMk cId="4059973892" sldId="256"/>
            <ac:spMk id="19" creationId="{374DBFC0-2653-609F-9C7B-16F1A4D69972}"/>
          </ac:spMkLst>
        </pc:spChg>
        <pc:spChg chg="add mod">
          <ac:chgData name="Cassandra Tu" userId="94836603-1e95-4163-b86c-98804705701a" providerId="ADAL" clId="{0C75B880-2CC2-43C9-8C8B-D10E228A57E1}" dt="2023-07-24T19:49:39.600" v="419" actId="1035"/>
          <ac:spMkLst>
            <pc:docMk/>
            <pc:sldMk cId="4059973892" sldId="256"/>
            <ac:spMk id="20" creationId="{5E7FFA6E-E3CF-12D5-62B4-72B6373169B6}"/>
          </ac:spMkLst>
        </pc:spChg>
        <pc:picChg chg="del mod">
          <ac:chgData name="Cassandra Tu" userId="94836603-1e95-4163-b86c-98804705701a" providerId="ADAL" clId="{0C75B880-2CC2-43C9-8C8B-D10E228A57E1}" dt="2023-07-21T17:49:17.897" v="31" actId="478"/>
          <ac:picMkLst>
            <pc:docMk/>
            <pc:sldMk cId="4059973892" sldId="256"/>
            <ac:picMk id="5" creationId="{00000000-0000-0000-0000-000000000000}"/>
          </ac:picMkLst>
        </pc:picChg>
        <pc:picChg chg="add del mod">
          <ac:chgData name="Cassandra Tu" userId="94836603-1e95-4163-b86c-98804705701a" providerId="ADAL" clId="{0C75B880-2CC2-43C9-8C8B-D10E228A57E1}" dt="2023-07-24T17:49:10.795" v="144" actId="478"/>
          <ac:picMkLst>
            <pc:docMk/>
            <pc:sldMk cId="4059973892" sldId="256"/>
            <ac:picMk id="5" creationId="{E1953627-3404-9004-F5EC-D0E6047CB1AE}"/>
          </ac:picMkLst>
        </pc:picChg>
        <pc:picChg chg="del">
          <ac:chgData name="Cassandra Tu" userId="94836603-1e95-4163-b86c-98804705701a" providerId="ADAL" clId="{0C75B880-2CC2-43C9-8C8B-D10E228A57E1}" dt="2023-07-21T17:49:15.791" v="30" actId="478"/>
          <ac:picMkLst>
            <pc:docMk/>
            <pc:sldMk cId="4059973892" sldId="256"/>
            <ac:picMk id="6" creationId="{00000000-0000-0000-0000-000000000000}"/>
          </ac:picMkLst>
        </pc:picChg>
        <pc:picChg chg="add del mod">
          <ac:chgData name="Cassandra Tu" userId="94836603-1e95-4163-b86c-98804705701a" providerId="ADAL" clId="{0C75B880-2CC2-43C9-8C8B-D10E228A57E1}" dt="2023-07-24T17:59:25.315" v="152" actId="478"/>
          <ac:picMkLst>
            <pc:docMk/>
            <pc:sldMk cId="4059973892" sldId="256"/>
            <ac:picMk id="7" creationId="{A329B8ED-81FD-9E78-2DD3-590167CC617F}"/>
          </ac:picMkLst>
        </pc:picChg>
        <pc:picChg chg="add del mod">
          <ac:chgData name="Cassandra Tu" userId="94836603-1e95-4163-b86c-98804705701a" providerId="ADAL" clId="{0C75B880-2CC2-43C9-8C8B-D10E228A57E1}" dt="2023-07-24T17:49:26.314" v="148" actId="478"/>
          <ac:picMkLst>
            <pc:docMk/>
            <pc:sldMk cId="4059973892" sldId="256"/>
            <ac:picMk id="9" creationId="{D5D56DB2-9137-669E-AAA6-435EAE0A1ED8}"/>
          </ac:picMkLst>
        </pc:picChg>
        <pc:picChg chg="add del mod">
          <ac:chgData name="Cassandra Tu" userId="94836603-1e95-4163-b86c-98804705701a" providerId="ADAL" clId="{0C75B880-2CC2-43C9-8C8B-D10E228A57E1}" dt="2023-07-24T17:43:29.967" v="79" actId="478"/>
          <ac:picMkLst>
            <pc:docMk/>
            <pc:sldMk cId="4059973892" sldId="256"/>
            <ac:picMk id="11" creationId="{9C7B89B9-653B-F2E9-5003-28D5E8D9424A}"/>
          </ac:picMkLst>
        </pc:picChg>
      </pc:sldChg>
      <pc:sldChg chg="addSp delSp modSp mod chgLayout">
        <pc:chgData name="Cassandra Tu" userId="94836603-1e95-4163-b86c-98804705701a" providerId="ADAL" clId="{0C75B880-2CC2-43C9-8C8B-D10E228A57E1}" dt="2023-07-24T17:38:32.415" v="53" actId="700"/>
        <pc:sldMkLst>
          <pc:docMk/>
          <pc:sldMk cId="4219837974" sldId="257"/>
        </pc:sldMkLst>
        <pc:spChg chg="del">
          <ac:chgData name="Cassandra Tu" userId="94836603-1e95-4163-b86c-98804705701a" providerId="ADAL" clId="{0C75B880-2CC2-43C9-8C8B-D10E228A57E1}" dt="2023-07-24T17:38:32.415" v="53" actId="700"/>
          <ac:spMkLst>
            <pc:docMk/>
            <pc:sldMk cId="4219837974" sldId="257"/>
            <ac:spMk id="2" creationId="{00000000-0000-0000-0000-000000000000}"/>
          </ac:spMkLst>
        </pc:spChg>
        <pc:spChg chg="del">
          <ac:chgData name="Cassandra Tu" userId="94836603-1e95-4163-b86c-98804705701a" providerId="ADAL" clId="{0C75B880-2CC2-43C9-8C8B-D10E228A57E1}" dt="2023-07-24T17:38:32.415" v="53" actId="700"/>
          <ac:spMkLst>
            <pc:docMk/>
            <pc:sldMk cId="4219837974" sldId="257"/>
            <ac:spMk id="3" creationId="{00000000-0000-0000-0000-000000000000}"/>
          </ac:spMkLst>
        </pc:spChg>
        <pc:spChg chg="add mod ord">
          <ac:chgData name="Cassandra Tu" userId="94836603-1e95-4163-b86c-98804705701a" providerId="ADAL" clId="{0C75B880-2CC2-43C9-8C8B-D10E228A57E1}" dt="2023-07-24T17:38:32.415" v="53" actId="700"/>
          <ac:spMkLst>
            <pc:docMk/>
            <pc:sldMk cId="4219837974" sldId="257"/>
            <ac:spMk id="4" creationId="{2EAF2DA2-6EFB-7922-684E-D920C387948A}"/>
          </ac:spMkLst>
        </pc:spChg>
        <pc:spChg chg="add mod ord">
          <ac:chgData name="Cassandra Tu" userId="94836603-1e95-4163-b86c-98804705701a" providerId="ADAL" clId="{0C75B880-2CC2-43C9-8C8B-D10E228A57E1}" dt="2023-07-24T17:38:32.415" v="53" actId="700"/>
          <ac:spMkLst>
            <pc:docMk/>
            <pc:sldMk cId="4219837974" sldId="257"/>
            <ac:spMk id="5" creationId="{937C8B4F-F16A-365D-950C-D13C46A8D202}"/>
          </ac:spMkLst>
        </pc:spChg>
      </pc:sldChg>
      <pc:sldChg chg="addSp delSp modSp new mod ord chgLayout">
        <pc:chgData name="Cassandra Tu" userId="94836603-1e95-4163-b86c-98804705701a" providerId="ADAL" clId="{0C75B880-2CC2-43C9-8C8B-D10E228A57E1}" dt="2023-07-24T18:48:26.790" v="362" actId="700"/>
        <pc:sldMkLst>
          <pc:docMk/>
          <pc:sldMk cId="919320773" sldId="258"/>
        </pc:sldMkLst>
        <pc:spChg chg="del mod">
          <ac:chgData name="Cassandra Tu" userId="94836603-1e95-4163-b86c-98804705701a" providerId="ADAL" clId="{0C75B880-2CC2-43C9-8C8B-D10E228A57E1}" dt="2023-07-24T18:48:26.790" v="362" actId="700"/>
          <ac:spMkLst>
            <pc:docMk/>
            <pc:sldMk cId="919320773" sldId="258"/>
            <ac:spMk id="2" creationId="{EE7309E0-AA61-2852-9293-2B038A7AA4F7}"/>
          </ac:spMkLst>
        </pc:spChg>
        <pc:spChg chg="del">
          <ac:chgData name="Cassandra Tu" userId="94836603-1e95-4163-b86c-98804705701a" providerId="ADAL" clId="{0C75B880-2CC2-43C9-8C8B-D10E228A57E1}" dt="2023-07-24T18:48:26.790" v="362" actId="700"/>
          <ac:spMkLst>
            <pc:docMk/>
            <pc:sldMk cId="919320773" sldId="258"/>
            <ac:spMk id="3" creationId="{AD74F78B-16C8-257C-DBB7-D3B5FF1617C3}"/>
          </ac:spMkLst>
        </pc:spChg>
        <pc:spChg chg="add mod ord">
          <ac:chgData name="Cassandra Tu" userId="94836603-1e95-4163-b86c-98804705701a" providerId="ADAL" clId="{0C75B880-2CC2-43C9-8C8B-D10E228A57E1}" dt="2023-07-24T18:48:26.790" v="362" actId="700"/>
          <ac:spMkLst>
            <pc:docMk/>
            <pc:sldMk cId="919320773" sldId="258"/>
            <ac:spMk id="4" creationId="{CF9CAFC5-CADD-285F-EFBE-6D86EBA8D766}"/>
          </ac:spMkLst>
        </pc:spChg>
        <pc:spChg chg="add mod ord">
          <ac:chgData name="Cassandra Tu" userId="94836603-1e95-4163-b86c-98804705701a" providerId="ADAL" clId="{0C75B880-2CC2-43C9-8C8B-D10E228A57E1}" dt="2023-07-24T18:48:26.790" v="362" actId="700"/>
          <ac:spMkLst>
            <pc:docMk/>
            <pc:sldMk cId="919320773" sldId="258"/>
            <ac:spMk id="5" creationId="{E0DA5CE6-0E39-AAE9-3F36-4620DC17ED3B}"/>
          </ac:spMkLst>
        </pc:spChg>
      </pc:sldChg>
      <pc:sldMasterChg chg="addSp delSp modSp mod addSldLayout delSldLayout modSldLayout">
        <pc:chgData name="Cassandra Tu" userId="94836603-1e95-4163-b86c-98804705701a" providerId="ADAL" clId="{0C75B880-2CC2-43C9-8C8B-D10E228A57E1}" dt="2023-07-24T18:48:03.253" v="361" actId="1036"/>
        <pc:sldMasterMkLst>
          <pc:docMk/>
          <pc:sldMasterMk cId="2764844037" sldId="2147483648"/>
        </pc:sldMasterMkLst>
        <pc:spChg chg="mod">
          <ac:chgData name="Cassandra Tu" userId="94836603-1e95-4163-b86c-98804705701a" providerId="ADAL" clId="{0C75B880-2CC2-43C9-8C8B-D10E228A57E1}" dt="2023-07-21T17:43:26.230" v="12" actId="207"/>
          <ac:spMkLst>
            <pc:docMk/>
            <pc:sldMasterMk cId="2764844037" sldId="2147483648"/>
            <ac:spMk id="2" creationId="{00000000-0000-0000-0000-000000000000}"/>
          </ac:spMkLst>
        </pc:spChg>
        <pc:picChg chg="add del mod ord">
          <ac:chgData name="Cassandra Tu" userId="94836603-1e95-4163-b86c-98804705701a" providerId="ADAL" clId="{0C75B880-2CC2-43C9-8C8B-D10E228A57E1}" dt="2023-07-24T17:29:50.454" v="46" actId="478"/>
          <ac:picMkLst>
            <pc:docMk/>
            <pc:sldMasterMk cId="2764844037" sldId="2147483648"/>
            <ac:picMk id="7" creationId="{4D00B385-1CBC-EAC6-4D37-14C54D7E480E}"/>
          </ac:picMkLst>
        </pc:picChg>
        <pc:picChg chg="add del mod">
          <ac:chgData name="Cassandra Tu" userId="94836603-1e95-4163-b86c-98804705701a" providerId="ADAL" clId="{0C75B880-2CC2-43C9-8C8B-D10E228A57E1}" dt="2023-07-21T17:46:19.207" v="22" actId="478"/>
          <ac:picMkLst>
            <pc:docMk/>
            <pc:sldMasterMk cId="2764844037" sldId="2147483648"/>
            <ac:picMk id="7" creationId="{AAC8543A-D48E-E9B1-C663-39456CAD7D0F}"/>
          </ac:picMkLst>
        </pc:picChg>
        <pc:picChg chg="add del mod ord">
          <ac:chgData name="Cassandra Tu" userId="94836603-1e95-4163-b86c-98804705701a" providerId="ADAL" clId="{0C75B880-2CC2-43C9-8C8B-D10E228A57E1}" dt="2023-07-24T17:38:16.471" v="50" actId="478"/>
          <ac:picMkLst>
            <pc:docMk/>
            <pc:sldMasterMk cId="2764844037" sldId="2147483648"/>
            <ac:picMk id="9" creationId="{656F8DAA-7B62-E11E-83DD-33CAF69812D4}"/>
          </ac:picMkLst>
        </pc:picChg>
        <pc:picChg chg="add del mod">
          <ac:chgData name="Cassandra Tu" userId="94836603-1e95-4163-b86c-98804705701a" providerId="ADAL" clId="{0C75B880-2CC2-43C9-8C8B-D10E228A57E1}" dt="2023-07-21T17:51:17.461" v="40" actId="478"/>
          <ac:picMkLst>
            <pc:docMk/>
            <pc:sldMasterMk cId="2764844037" sldId="2147483648"/>
            <ac:picMk id="9" creationId="{FD0DAA78-1A59-6DC2-3976-4D6CFADB9627}"/>
          </ac:picMkLst>
        </pc:picChg>
        <pc:picChg chg="add del mod ord">
          <ac:chgData name="Cassandra Tu" userId="94836603-1e95-4163-b86c-98804705701a" providerId="ADAL" clId="{0C75B880-2CC2-43C9-8C8B-D10E228A57E1}" dt="2023-07-24T18:09:43.690" v="183" actId="478"/>
          <ac:picMkLst>
            <pc:docMk/>
            <pc:sldMasterMk cId="2764844037" sldId="2147483648"/>
            <ac:picMk id="11" creationId="{8D863D4B-38AC-C04A-C6CC-9C01CCC8E331}"/>
          </ac:picMkLst>
        </pc:picChg>
        <pc:sldLayoutChg chg="addSp delSp modSp mod setBg">
          <pc:chgData name="Cassandra Tu" userId="94836603-1e95-4163-b86c-98804705701a" providerId="ADAL" clId="{0C75B880-2CC2-43C9-8C8B-D10E228A57E1}" dt="2023-07-24T18:48:03.253" v="361" actId="1036"/>
          <pc:sldLayoutMkLst>
            <pc:docMk/>
            <pc:sldMasterMk cId="2764844037" sldId="2147483648"/>
            <pc:sldLayoutMk cId="3795571585" sldId="2147483649"/>
          </pc:sldLayoutMkLst>
          <pc:spChg chg="mod">
            <ac:chgData name="Cassandra Tu" userId="94836603-1e95-4163-b86c-98804705701a" providerId="ADAL" clId="{0C75B880-2CC2-43C9-8C8B-D10E228A57E1}" dt="2023-07-24T18:48:03.253" v="361" actId="1036"/>
            <ac:spMkLst>
              <pc:docMk/>
              <pc:sldMasterMk cId="2764844037" sldId="2147483648"/>
              <pc:sldLayoutMk cId="3795571585" sldId="2147483649"/>
              <ac:spMk id="2" creationId="{00000000-0000-0000-0000-000000000000}"/>
            </ac:spMkLst>
          </pc:spChg>
          <pc:spChg chg="mod">
            <ac:chgData name="Cassandra Tu" userId="94836603-1e95-4163-b86c-98804705701a" providerId="ADAL" clId="{0C75B880-2CC2-43C9-8C8B-D10E228A57E1}" dt="2023-07-24T18:48:03.253" v="361" actId="1036"/>
            <ac:spMkLst>
              <pc:docMk/>
              <pc:sldMasterMk cId="2764844037" sldId="2147483648"/>
              <pc:sldLayoutMk cId="3795571585" sldId="2147483649"/>
              <ac:spMk id="3" creationId="{00000000-0000-0000-0000-000000000000}"/>
            </ac:spMkLst>
          </pc:spChg>
          <pc:spChg chg="del">
            <ac:chgData name="Cassandra Tu" userId="94836603-1e95-4163-b86c-98804705701a" providerId="ADAL" clId="{0C75B880-2CC2-43C9-8C8B-D10E228A57E1}" dt="2023-07-21T17:47:15.740" v="25" actId="478"/>
            <ac:spMkLst>
              <pc:docMk/>
              <pc:sldMasterMk cId="2764844037" sldId="2147483648"/>
              <pc:sldLayoutMk cId="3795571585" sldId="2147483649"/>
              <ac:spMk id="4" creationId="{00000000-0000-0000-0000-000000000000}"/>
            </ac:spMkLst>
          </pc:spChg>
          <pc:picChg chg="add mod ord">
            <ac:chgData name="Cassandra Tu" userId="94836603-1e95-4163-b86c-98804705701a" providerId="ADAL" clId="{0C75B880-2CC2-43C9-8C8B-D10E228A57E1}" dt="2023-07-24T18:29:29.631" v="242" actId="167"/>
            <ac:picMkLst>
              <pc:docMk/>
              <pc:sldMasterMk cId="2764844037" sldId="2147483648"/>
              <pc:sldLayoutMk cId="3795571585" sldId="2147483649"/>
              <ac:picMk id="4" creationId="{4F829739-5DCA-1404-09AF-2640F9803DD9}"/>
            </ac:picMkLst>
          </pc:picChg>
        </pc:sldLayoutChg>
        <pc:sldLayoutChg chg="addSp delSp modSp mod">
          <pc:chgData name="Cassandra Tu" userId="94836603-1e95-4163-b86c-98804705701a" providerId="ADAL" clId="{0C75B880-2CC2-43C9-8C8B-D10E228A57E1}" dt="2023-07-24T18:29:33.716" v="243" actId="167"/>
          <pc:sldLayoutMkLst>
            <pc:docMk/>
            <pc:sldMasterMk cId="2764844037" sldId="2147483648"/>
            <pc:sldLayoutMk cId="2339615792" sldId="2147483650"/>
          </pc:sldLayoutMkLst>
          <pc:spChg chg="mod">
            <ac:chgData name="Cassandra Tu" userId="94836603-1e95-4163-b86c-98804705701a" providerId="ADAL" clId="{0C75B880-2CC2-43C9-8C8B-D10E228A57E1}" dt="2023-07-21T17:41:15.337" v="11" actId="16037"/>
            <ac:spMkLst>
              <pc:docMk/>
              <pc:sldMasterMk cId="2764844037" sldId="2147483648"/>
              <pc:sldLayoutMk cId="2339615792" sldId="2147483650"/>
              <ac:spMk id="2" creationId="{00000000-0000-0000-0000-000000000000}"/>
            </ac:spMkLst>
          </pc:spChg>
          <pc:picChg chg="add del mod ord">
            <ac:chgData name="Cassandra Tu" userId="94836603-1e95-4163-b86c-98804705701a" providerId="ADAL" clId="{0C75B880-2CC2-43C9-8C8B-D10E228A57E1}" dt="2023-07-24T18:05:19.946" v="166" actId="478"/>
            <ac:picMkLst>
              <pc:docMk/>
              <pc:sldMasterMk cId="2764844037" sldId="2147483648"/>
              <pc:sldLayoutMk cId="2339615792" sldId="2147483650"/>
              <ac:picMk id="4" creationId="{BB3D6685-0993-B9A7-0B16-57950CADD097}"/>
            </ac:picMkLst>
          </pc:picChg>
          <pc:picChg chg="add mod ord">
            <ac:chgData name="Cassandra Tu" userId="94836603-1e95-4163-b86c-98804705701a" providerId="ADAL" clId="{0C75B880-2CC2-43C9-8C8B-D10E228A57E1}" dt="2023-07-24T18:29:33.716" v="243" actId="167"/>
            <ac:picMkLst>
              <pc:docMk/>
              <pc:sldMasterMk cId="2764844037" sldId="2147483648"/>
              <pc:sldLayoutMk cId="2339615792" sldId="2147483650"/>
              <ac:picMk id="7" creationId="{BA850690-617B-56E1-9592-2B44EFEFFCC5}"/>
            </ac:picMkLst>
          </pc:picChg>
          <pc:picChg chg="del">
            <ac:chgData name="Cassandra Tu" userId="94836603-1e95-4163-b86c-98804705701a" providerId="ADAL" clId="{0C75B880-2CC2-43C9-8C8B-D10E228A57E1}" dt="2023-07-21T17:37:19.242" v="10" actId="478"/>
            <ac:picMkLst>
              <pc:docMk/>
              <pc:sldMasterMk cId="2764844037" sldId="2147483648"/>
              <pc:sldLayoutMk cId="2339615792" sldId="2147483650"/>
              <ac:picMk id="8" creationId="{00000000-0000-0000-0000-000000000000}"/>
            </ac:picMkLst>
          </pc:picChg>
        </pc:sldLayoutChg>
        <pc:sldLayoutChg chg="delSp new mod">
          <pc:chgData name="Cassandra Tu" userId="94836603-1e95-4163-b86c-98804705701a" providerId="ADAL" clId="{0C75B880-2CC2-43C9-8C8B-D10E228A57E1}" dt="2023-07-24T18:11:31.966" v="192" actId="6014"/>
          <pc:sldLayoutMkLst>
            <pc:docMk/>
            <pc:sldMasterMk cId="2764844037" sldId="2147483648"/>
            <pc:sldLayoutMk cId="2205552228" sldId="2147483651"/>
          </pc:sldLayoutMkLst>
          <pc:spChg chg="del">
            <ac:chgData name="Cassandra Tu" userId="94836603-1e95-4163-b86c-98804705701a" providerId="ADAL" clId="{0C75B880-2CC2-43C9-8C8B-D10E228A57E1}" dt="2023-07-24T18:11:14.561" v="190" actId="478"/>
            <ac:spMkLst>
              <pc:docMk/>
              <pc:sldMasterMk cId="2764844037" sldId="2147483648"/>
              <pc:sldLayoutMk cId="2205552228" sldId="2147483651"/>
              <ac:spMk id="2" creationId="{DF57A89C-7613-4001-E012-DEC59FD65650}"/>
            </ac:spMkLst>
          </pc:spChg>
          <pc:spChg chg="del">
            <ac:chgData name="Cassandra Tu" userId="94836603-1e95-4163-b86c-98804705701a" providerId="ADAL" clId="{0C75B880-2CC2-43C9-8C8B-D10E228A57E1}" dt="2023-07-24T18:11:10.722" v="189" actId="478"/>
            <ac:spMkLst>
              <pc:docMk/>
              <pc:sldMasterMk cId="2764844037" sldId="2147483648"/>
              <pc:sldLayoutMk cId="2205552228" sldId="2147483651"/>
              <ac:spMk id="3" creationId="{E0C811F3-6E35-47A7-5C5F-C9BC9DBCD18C}"/>
            </ac:spMkLst>
          </pc:spChg>
          <pc:spChg chg="del">
            <ac:chgData name="Cassandra Tu" userId="94836603-1e95-4163-b86c-98804705701a" providerId="ADAL" clId="{0C75B880-2CC2-43C9-8C8B-D10E228A57E1}" dt="2023-07-24T18:11:10.722" v="189" actId="478"/>
            <ac:spMkLst>
              <pc:docMk/>
              <pc:sldMasterMk cId="2764844037" sldId="2147483648"/>
              <pc:sldLayoutMk cId="2205552228" sldId="2147483651"/>
              <ac:spMk id="4" creationId="{AAD47D40-58E8-EF24-11D9-EC0F40F06092}"/>
            </ac:spMkLst>
          </pc:spChg>
        </pc:sldLayoutChg>
        <pc:sldLayoutChg chg="del">
          <pc:chgData name="Cassandra Tu" userId="94836603-1e95-4163-b86c-98804705701a" providerId="ADAL" clId="{0C75B880-2CC2-43C9-8C8B-D10E228A57E1}" dt="2023-07-21T17:36:50.009" v="9" actId="2696"/>
          <pc:sldLayoutMkLst>
            <pc:docMk/>
            <pc:sldMasterMk cId="2764844037" sldId="2147483648"/>
            <pc:sldLayoutMk cId="4262297074" sldId="2147483651"/>
          </pc:sldLayoutMkLst>
        </pc:sldLayoutChg>
        <pc:sldLayoutChg chg="del">
          <pc:chgData name="Cassandra Tu" userId="94836603-1e95-4163-b86c-98804705701a" providerId="ADAL" clId="{0C75B880-2CC2-43C9-8C8B-D10E228A57E1}" dt="2023-07-21T17:33:22.883" v="6" actId="2696"/>
          <pc:sldLayoutMkLst>
            <pc:docMk/>
            <pc:sldMasterMk cId="2764844037" sldId="2147483648"/>
            <pc:sldLayoutMk cId="47802349" sldId="2147483652"/>
          </pc:sldLayoutMkLst>
        </pc:sldLayoutChg>
        <pc:sldLayoutChg chg="del">
          <pc:chgData name="Cassandra Tu" userId="94836603-1e95-4163-b86c-98804705701a" providerId="ADAL" clId="{0C75B880-2CC2-43C9-8C8B-D10E228A57E1}" dt="2023-07-21T17:33:22.889" v="7" actId="2696"/>
          <pc:sldLayoutMkLst>
            <pc:docMk/>
            <pc:sldMasterMk cId="2764844037" sldId="2147483648"/>
            <pc:sldLayoutMk cId="785636786" sldId="2147483653"/>
          </pc:sldLayoutMkLst>
        </pc:sldLayoutChg>
        <pc:sldLayoutChg chg="del">
          <pc:chgData name="Cassandra Tu" userId="94836603-1e95-4163-b86c-98804705701a" providerId="ADAL" clId="{0C75B880-2CC2-43C9-8C8B-D10E228A57E1}" dt="2023-07-21T17:33:22.892" v="8" actId="2696"/>
          <pc:sldLayoutMkLst>
            <pc:docMk/>
            <pc:sldMasterMk cId="2764844037" sldId="2147483648"/>
            <pc:sldLayoutMk cId="2221802085" sldId="2147483654"/>
          </pc:sldLayoutMkLst>
        </pc:sldLayoutChg>
        <pc:sldLayoutChg chg="del">
          <pc:chgData name="Cassandra Tu" userId="94836603-1e95-4163-b86c-98804705701a" providerId="ADAL" clId="{0C75B880-2CC2-43C9-8C8B-D10E228A57E1}" dt="2023-07-21T17:33:08.771" v="3" actId="2696"/>
          <pc:sldLayoutMkLst>
            <pc:docMk/>
            <pc:sldMasterMk cId="2764844037" sldId="2147483648"/>
            <pc:sldLayoutMk cId="3051486443" sldId="2147483655"/>
          </pc:sldLayoutMkLst>
        </pc:sldLayoutChg>
        <pc:sldLayoutChg chg="del">
          <pc:chgData name="Cassandra Tu" userId="94836603-1e95-4163-b86c-98804705701a" providerId="ADAL" clId="{0C75B880-2CC2-43C9-8C8B-D10E228A57E1}" dt="2023-07-21T17:33:08.775" v="4" actId="2696"/>
          <pc:sldLayoutMkLst>
            <pc:docMk/>
            <pc:sldMasterMk cId="2764844037" sldId="2147483648"/>
            <pc:sldLayoutMk cId="2357497055" sldId="2147483656"/>
          </pc:sldLayoutMkLst>
        </pc:sldLayoutChg>
        <pc:sldLayoutChg chg="del">
          <pc:chgData name="Cassandra Tu" userId="94836603-1e95-4163-b86c-98804705701a" providerId="ADAL" clId="{0C75B880-2CC2-43C9-8C8B-D10E228A57E1}" dt="2023-07-21T17:33:08.778" v="5" actId="2696"/>
          <pc:sldLayoutMkLst>
            <pc:docMk/>
            <pc:sldMasterMk cId="2764844037" sldId="2147483648"/>
            <pc:sldLayoutMk cId="221087542" sldId="2147483657"/>
          </pc:sldLayoutMkLst>
        </pc:sldLayoutChg>
        <pc:sldLayoutChg chg="del">
          <pc:chgData name="Cassandra Tu" userId="94836603-1e95-4163-b86c-98804705701a" providerId="ADAL" clId="{0C75B880-2CC2-43C9-8C8B-D10E228A57E1}" dt="2023-07-21T17:32:56.451" v="2" actId="2696"/>
          <pc:sldLayoutMkLst>
            <pc:docMk/>
            <pc:sldMasterMk cId="2764844037" sldId="2147483648"/>
            <pc:sldLayoutMk cId="2110813483" sldId="2147483658"/>
          </pc:sldLayoutMkLst>
        </pc:sldLayoutChg>
        <pc:sldLayoutChg chg="del">
          <pc:chgData name="Cassandra Tu" userId="94836603-1e95-4163-b86c-98804705701a" providerId="ADAL" clId="{0C75B880-2CC2-43C9-8C8B-D10E228A57E1}" dt="2023-07-21T17:32:56.446" v="1" actId="2696"/>
          <pc:sldLayoutMkLst>
            <pc:docMk/>
            <pc:sldMasterMk cId="2764844037" sldId="2147483648"/>
            <pc:sldLayoutMk cId="427303561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829739-5DCA-1404-09AF-2640F9803D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7600"/>
            <a:ext cx="12192000" cy="66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81101" y="1208466"/>
            <a:ext cx="98298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3859591"/>
            <a:ext cx="9829799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F818-D7F4-4EBB-955A-9D4C61FA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7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850690-617B-56E1-9592-2B44EFEFFC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7600"/>
            <a:ext cx="12192000" cy="66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EF818-D7F4-4EBB-955A-9D4C61FA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5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EF818-D7F4-4EBB-955A-9D4C61FA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4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374DBFC0-2653-609F-9C7B-16F1A4D69972}"/>
              </a:ext>
            </a:extLst>
          </p:cNvPr>
          <p:cNvSpPr txBox="1">
            <a:spLocks/>
          </p:cNvSpPr>
          <p:nvPr/>
        </p:nvSpPr>
        <p:spPr>
          <a:xfrm>
            <a:off x="7496528" y="1103746"/>
            <a:ext cx="4390674" cy="25935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chemeClr val="bg1"/>
                </a:solidFill>
                <a:ea typeface="Adobe Fangsong Std R" panose="02020400000000000000" pitchFamily="18" charset="-128"/>
              </a:rPr>
              <a:t>Session #</a:t>
            </a:r>
            <a:br>
              <a:rPr lang="en-US" sz="3600" dirty="0">
                <a:solidFill>
                  <a:schemeClr val="bg1"/>
                </a:solidFill>
                <a:ea typeface="Adobe Fangsong Std R" panose="02020400000000000000" pitchFamily="18" charset="-128"/>
              </a:rPr>
            </a:br>
            <a:r>
              <a:rPr lang="en-US" sz="3600" dirty="0">
                <a:solidFill>
                  <a:schemeClr val="bg1"/>
                </a:solidFill>
                <a:ea typeface="Adobe Fangsong Std R" panose="02020400000000000000" pitchFamily="18" charset="-128"/>
              </a:rPr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E7FFA6E-E3CF-12D5-62B4-72B6373169B6}"/>
              </a:ext>
            </a:extLst>
          </p:cNvPr>
          <p:cNvSpPr txBox="1">
            <a:spLocks/>
          </p:cNvSpPr>
          <p:nvPr/>
        </p:nvSpPr>
        <p:spPr>
          <a:xfrm>
            <a:off x="7496528" y="3944975"/>
            <a:ext cx="4390674" cy="1256946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Speaker,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40599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CAFC5-CADD-285F-EFBE-6D86EBA8D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0DA5CE6-0E39-AAE9-3F36-4620DC17E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2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AF2DA2-6EFB-7922-684E-D920C3879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7C8B4F-F16A-365D-950C-D13C46A8D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3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earning 2023">
      <a:dk1>
        <a:srgbClr val="262261"/>
      </a:dk1>
      <a:lt1>
        <a:sysClr val="window" lastClr="FFFFFF"/>
      </a:lt1>
      <a:dk2>
        <a:srgbClr val="262261"/>
      </a:dk2>
      <a:lt2>
        <a:srgbClr val="E7E6E6"/>
      </a:lt2>
      <a:accent1>
        <a:srgbClr val="379ED8"/>
      </a:accent1>
      <a:accent2>
        <a:srgbClr val="F38E56"/>
      </a:accent2>
      <a:accent3>
        <a:srgbClr val="E43E6E"/>
      </a:accent3>
      <a:accent4>
        <a:srgbClr val="FFCB09"/>
      </a:accent4>
      <a:accent5>
        <a:srgbClr val="2D398B"/>
      </a:accent5>
      <a:accent6>
        <a:srgbClr val="7ABC32"/>
      </a:accent6>
      <a:hlink>
        <a:srgbClr val="379ED8"/>
      </a:hlink>
      <a:folHlink>
        <a:srgbClr val="FFCB0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5c5f14-4993-45da-8c7b-d926fddbafe7">
      <Terms xmlns="http://schemas.microsoft.com/office/infopath/2007/PartnerControls"/>
    </lcf76f155ced4ddcb4097134ff3c332f>
    <TaxCatchAll xmlns="bd67e770-2b10-4b1c-a950-3a21f6bb4f5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67FC3A602594FB92A29D00EA57EDB" ma:contentTypeVersion="14" ma:contentTypeDescription="Create a new document." ma:contentTypeScope="" ma:versionID="ccec85ef9c4267cc15d56004ca4c899a">
  <xsd:schema xmlns:xsd="http://www.w3.org/2001/XMLSchema" xmlns:xs="http://www.w3.org/2001/XMLSchema" xmlns:p="http://schemas.microsoft.com/office/2006/metadata/properties" xmlns:ns2="995c5f14-4993-45da-8c7b-d926fddbafe7" xmlns:ns3="bd67e770-2b10-4b1c-a950-3a21f6bb4f5a" targetNamespace="http://schemas.microsoft.com/office/2006/metadata/properties" ma:root="true" ma:fieldsID="855e955872a15ba58068c8579ba5ac8b" ns2:_="" ns3:_="">
    <xsd:import namespace="995c5f14-4993-45da-8c7b-d926fddbafe7"/>
    <xsd:import namespace="bd67e770-2b10-4b1c-a950-3a21f6bb4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5f14-4993-45da-8c7b-d926fddba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5ccc08-4e2f-4662-aa75-3dd339a43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7e770-2b10-4b1c-a950-3a21f6bb4f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e2321b-52fd-4bf0-b46a-3d3836513394}" ma:internalName="TaxCatchAll" ma:showField="CatchAllData" ma:web="bd67e770-2b10-4b1c-a950-3a21f6bb4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2102C6-4A29-4053-931F-9332EB9BCEDA}">
  <ds:schemaRefs>
    <ds:schemaRef ds:uri="http://schemas.microsoft.com/office/2006/metadata/properties"/>
    <ds:schemaRef ds:uri="http://schemas.microsoft.com/office/infopath/2007/PartnerControls"/>
    <ds:schemaRef ds:uri="995c5f14-4993-45da-8c7b-d926fddbafe7"/>
    <ds:schemaRef ds:uri="bd67e770-2b10-4b1c-a950-3a21f6bb4f5a"/>
  </ds:schemaRefs>
</ds:datastoreItem>
</file>

<file path=customXml/itemProps2.xml><?xml version="1.0" encoding="utf-8"?>
<ds:datastoreItem xmlns:ds="http://schemas.openxmlformats.org/officeDocument/2006/customXml" ds:itemID="{9B0C31E2-C563-445D-8E22-B405A52534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EB8DF-7B22-4A8A-8E93-49629DE9F3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5f14-4993-45da-8c7b-d926fddbafe7"/>
    <ds:schemaRef ds:uri="bd67e770-2b10-4b1c-a950-3a21f6bb4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 Title</dc:title>
  <dc:creator>Crystal Rose</dc:creator>
  <cp:lastModifiedBy>Cassandra Tu</cp:lastModifiedBy>
  <cp:revision>5</cp:revision>
  <dcterms:created xsi:type="dcterms:W3CDTF">2021-07-09T16:27:12Z</dcterms:created>
  <dcterms:modified xsi:type="dcterms:W3CDTF">2023-07-24T19:52:31Z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0x0101004BA67FC3A602594FB92A29D00EA57EDB</vt:lpwstr>
  </property>
  <property fmtid="{D5CDD505-2E9C-101B-9397-08002B2CF9AE}" pid="3" name="Order">
    <vt:r8>1254800</vt:r8>
  </property>
  <property fmtid="{D5CDD505-2E9C-101B-9397-08002B2CF9AE}" pid="4" name="MediaServiceImageTags">
    <vt:lpwstr/>
  </property>
</Properties>
</file>